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38" r:id="rId1"/>
  </p:sldMasterIdLst>
  <p:notesMasterIdLst>
    <p:notesMasterId r:id="rId8"/>
  </p:notesMasterIdLst>
  <p:sldIdLst>
    <p:sldId id="256" r:id="rId2"/>
    <p:sldId id="257" r:id="rId3"/>
    <p:sldId id="263" r:id="rId4"/>
    <p:sldId id="261" r:id="rId5"/>
    <p:sldId id="259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5" autoAdjust="0"/>
    <p:restoredTop sz="94660"/>
  </p:normalViewPr>
  <p:slideViewPr>
    <p:cSldViewPr snapToGrid="0">
      <p:cViewPr varScale="1">
        <p:scale>
          <a:sx n="95" d="100"/>
          <a:sy n="95" d="100"/>
        </p:scale>
        <p:origin x="84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[Historic_Nashville_City_Cemetery_Interments__1846-1979.xlsx]burial_year!PivotTable2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Burials By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tint val="60000"/>
                  <a:lumMod val="110000"/>
                </a:schemeClr>
              </a:gs>
              <a:gs pos="100000">
                <a:schemeClr val="accent1">
                  <a:tint val="82000"/>
                </a:schemeClr>
              </a:gs>
            </a:gsLst>
            <a:lin ang="5400000" scaled="0"/>
          </a:gra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6.5018749164672388E-2"/>
          <c:y val="7.419381597535829E-2"/>
          <c:w val="0.86770594834702519"/>
          <c:h val="0.79012060597860678"/>
        </c:manualLayout>
      </c:layout>
      <c:lineChart>
        <c:grouping val="standard"/>
        <c:varyColors val="0"/>
        <c:ser>
          <c:idx val="0"/>
          <c:order val="0"/>
          <c:tx>
            <c:strRef>
              <c:f>burial_year!$B$3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burial_year!$A$4:$A$133</c:f>
              <c:strCache>
                <c:ptCount val="129"/>
                <c:pt idx="0">
                  <c:v>1846</c:v>
                </c:pt>
                <c:pt idx="1">
                  <c:v>1847</c:v>
                </c:pt>
                <c:pt idx="2">
                  <c:v>1848</c:v>
                </c:pt>
                <c:pt idx="3">
                  <c:v>1849</c:v>
                </c:pt>
                <c:pt idx="4">
                  <c:v>1850</c:v>
                </c:pt>
                <c:pt idx="5">
                  <c:v>1851</c:v>
                </c:pt>
                <c:pt idx="6">
                  <c:v>1852</c:v>
                </c:pt>
                <c:pt idx="7">
                  <c:v>1853</c:v>
                </c:pt>
                <c:pt idx="8">
                  <c:v>1854</c:v>
                </c:pt>
                <c:pt idx="9">
                  <c:v>1855</c:v>
                </c:pt>
                <c:pt idx="10">
                  <c:v>1856</c:v>
                </c:pt>
                <c:pt idx="11">
                  <c:v>1857</c:v>
                </c:pt>
                <c:pt idx="12">
                  <c:v>1858</c:v>
                </c:pt>
                <c:pt idx="13">
                  <c:v>1859</c:v>
                </c:pt>
                <c:pt idx="14">
                  <c:v>1860</c:v>
                </c:pt>
                <c:pt idx="15">
                  <c:v>1861</c:v>
                </c:pt>
                <c:pt idx="16">
                  <c:v>1862</c:v>
                </c:pt>
                <c:pt idx="17">
                  <c:v>1863</c:v>
                </c:pt>
                <c:pt idx="18">
                  <c:v>1864</c:v>
                </c:pt>
                <c:pt idx="19">
                  <c:v>1865</c:v>
                </c:pt>
                <c:pt idx="20">
                  <c:v>1866</c:v>
                </c:pt>
                <c:pt idx="21">
                  <c:v>1867</c:v>
                </c:pt>
                <c:pt idx="22">
                  <c:v>1868</c:v>
                </c:pt>
                <c:pt idx="23">
                  <c:v>1869</c:v>
                </c:pt>
                <c:pt idx="24">
                  <c:v>1870</c:v>
                </c:pt>
                <c:pt idx="25">
                  <c:v>1871</c:v>
                </c:pt>
                <c:pt idx="26">
                  <c:v>1872</c:v>
                </c:pt>
                <c:pt idx="27">
                  <c:v>1873</c:v>
                </c:pt>
                <c:pt idx="28">
                  <c:v>1874</c:v>
                </c:pt>
                <c:pt idx="29">
                  <c:v>1875</c:v>
                </c:pt>
                <c:pt idx="30">
                  <c:v>1876</c:v>
                </c:pt>
                <c:pt idx="31">
                  <c:v>1877</c:v>
                </c:pt>
                <c:pt idx="32">
                  <c:v>1878</c:v>
                </c:pt>
                <c:pt idx="33">
                  <c:v>1879</c:v>
                </c:pt>
                <c:pt idx="34">
                  <c:v>1880</c:v>
                </c:pt>
                <c:pt idx="35">
                  <c:v>1881</c:v>
                </c:pt>
                <c:pt idx="36">
                  <c:v>1882</c:v>
                </c:pt>
                <c:pt idx="37">
                  <c:v>1883</c:v>
                </c:pt>
                <c:pt idx="38">
                  <c:v>1884</c:v>
                </c:pt>
                <c:pt idx="39">
                  <c:v>1885</c:v>
                </c:pt>
                <c:pt idx="40">
                  <c:v>1886</c:v>
                </c:pt>
                <c:pt idx="41">
                  <c:v>1887</c:v>
                </c:pt>
                <c:pt idx="42">
                  <c:v>1888</c:v>
                </c:pt>
                <c:pt idx="43">
                  <c:v>1889</c:v>
                </c:pt>
                <c:pt idx="44">
                  <c:v>1890</c:v>
                </c:pt>
                <c:pt idx="45">
                  <c:v>1891</c:v>
                </c:pt>
                <c:pt idx="46">
                  <c:v>1892</c:v>
                </c:pt>
                <c:pt idx="47">
                  <c:v>1893</c:v>
                </c:pt>
                <c:pt idx="48">
                  <c:v>1894</c:v>
                </c:pt>
                <c:pt idx="49">
                  <c:v>1895</c:v>
                </c:pt>
                <c:pt idx="50">
                  <c:v>1896</c:v>
                </c:pt>
                <c:pt idx="51">
                  <c:v>1897</c:v>
                </c:pt>
                <c:pt idx="52">
                  <c:v>1898</c:v>
                </c:pt>
                <c:pt idx="53">
                  <c:v>1899</c:v>
                </c:pt>
                <c:pt idx="54">
                  <c:v>1900</c:v>
                </c:pt>
                <c:pt idx="55">
                  <c:v>1901</c:v>
                </c:pt>
                <c:pt idx="56">
                  <c:v>1902</c:v>
                </c:pt>
                <c:pt idx="57">
                  <c:v>1903</c:v>
                </c:pt>
                <c:pt idx="58">
                  <c:v>1904</c:v>
                </c:pt>
                <c:pt idx="59">
                  <c:v>1905</c:v>
                </c:pt>
                <c:pt idx="60">
                  <c:v>1906</c:v>
                </c:pt>
                <c:pt idx="61">
                  <c:v>1907</c:v>
                </c:pt>
                <c:pt idx="62">
                  <c:v>1908</c:v>
                </c:pt>
                <c:pt idx="63">
                  <c:v>1909</c:v>
                </c:pt>
                <c:pt idx="64">
                  <c:v>1910</c:v>
                </c:pt>
                <c:pt idx="65">
                  <c:v>1911</c:v>
                </c:pt>
                <c:pt idx="66">
                  <c:v>1912</c:v>
                </c:pt>
                <c:pt idx="67">
                  <c:v>1913</c:v>
                </c:pt>
                <c:pt idx="68">
                  <c:v>1914</c:v>
                </c:pt>
                <c:pt idx="69">
                  <c:v>1915</c:v>
                </c:pt>
                <c:pt idx="70">
                  <c:v>1916</c:v>
                </c:pt>
                <c:pt idx="71">
                  <c:v>1917</c:v>
                </c:pt>
                <c:pt idx="72">
                  <c:v>1918</c:v>
                </c:pt>
                <c:pt idx="73">
                  <c:v>1919</c:v>
                </c:pt>
                <c:pt idx="74">
                  <c:v>1920</c:v>
                </c:pt>
                <c:pt idx="75">
                  <c:v>1921</c:v>
                </c:pt>
                <c:pt idx="76">
                  <c:v>1922</c:v>
                </c:pt>
                <c:pt idx="77">
                  <c:v>1923</c:v>
                </c:pt>
                <c:pt idx="78">
                  <c:v>1924</c:v>
                </c:pt>
                <c:pt idx="79">
                  <c:v>1925</c:v>
                </c:pt>
                <c:pt idx="80">
                  <c:v>1926</c:v>
                </c:pt>
                <c:pt idx="81">
                  <c:v>1927</c:v>
                </c:pt>
                <c:pt idx="82">
                  <c:v>1928</c:v>
                </c:pt>
                <c:pt idx="83">
                  <c:v>1929</c:v>
                </c:pt>
                <c:pt idx="84">
                  <c:v>1930</c:v>
                </c:pt>
                <c:pt idx="85">
                  <c:v>1931</c:v>
                </c:pt>
                <c:pt idx="86">
                  <c:v>1932</c:v>
                </c:pt>
                <c:pt idx="87">
                  <c:v>1933</c:v>
                </c:pt>
                <c:pt idx="88">
                  <c:v>1934</c:v>
                </c:pt>
                <c:pt idx="89">
                  <c:v>1935</c:v>
                </c:pt>
                <c:pt idx="90">
                  <c:v>1936</c:v>
                </c:pt>
                <c:pt idx="91">
                  <c:v>1937</c:v>
                </c:pt>
                <c:pt idx="92">
                  <c:v>1938</c:v>
                </c:pt>
                <c:pt idx="93">
                  <c:v>1939</c:v>
                </c:pt>
                <c:pt idx="94">
                  <c:v>1940</c:v>
                </c:pt>
                <c:pt idx="95">
                  <c:v>1941</c:v>
                </c:pt>
                <c:pt idx="96">
                  <c:v>1942</c:v>
                </c:pt>
                <c:pt idx="97">
                  <c:v>1943</c:v>
                </c:pt>
                <c:pt idx="98">
                  <c:v>1944</c:v>
                </c:pt>
                <c:pt idx="99">
                  <c:v>1945</c:v>
                </c:pt>
                <c:pt idx="100">
                  <c:v>1946</c:v>
                </c:pt>
                <c:pt idx="101">
                  <c:v>1947</c:v>
                </c:pt>
                <c:pt idx="102">
                  <c:v>1948</c:v>
                </c:pt>
                <c:pt idx="103">
                  <c:v>1949</c:v>
                </c:pt>
                <c:pt idx="104">
                  <c:v>1950</c:v>
                </c:pt>
                <c:pt idx="105">
                  <c:v>1951</c:v>
                </c:pt>
                <c:pt idx="106">
                  <c:v>1952</c:v>
                </c:pt>
                <c:pt idx="107">
                  <c:v>1953</c:v>
                </c:pt>
                <c:pt idx="108">
                  <c:v>1954</c:v>
                </c:pt>
                <c:pt idx="109">
                  <c:v>1955</c:v>
                </c:pt>
                <c:pt idx="110">
                  <c:v>1956</c:v>
                </c:pt>
                <c:pt idx="111">
                  <c:v>1957</c:v>
                </c:pt>
                <c:pt idx="112">
                  <c:v>1958</c:v>
                </c:pt>
                <c:pt idx="113">
                  <c:v>1959</c:v>
                </c:pt>
                <c:pt idx="114">
                  <c:v>1960</c:v>
                </c:pt>
                <c:pt idx="115">
                  <c:v>1961</c:v>
                </c:pt>
                <c:pt idx="116">
                  <c:v>1962</c:v>
                </c:pt>
                <c:pt idx="117">
                  <c:v>1964</c:v>
                </c:pt>
                <c:pt idx="118">
                  <c:v>1966</c:v>
                </c:pt>
                <c:pt idx="119">
                  <c:v>1968</c:v>
                </c:pt>
                <c:pt idx="120">
                  <c:v>1969</c:v>
                </c:pt>
                <c:pt idx="121">
                  <c:v>1970</c:v>
                </c:pt>
                <c:pt idx="122">
                  <c:v>1971</c:v>
                </c:pt>
                <c:pt idx="123">
                  <c:v>1972</c:v>
                </c:pt>
                <c:pt idx="124">
                  <c:v>1974</c:v>
                </c:pt>
                <c:pt idx="125">
                  <c:v>1977</c:v>
                </c:pt>
                <c:pt idx="126">
                  <c:v>1978</c:v>
                </c:pt>
                <c:pt idx="127">
                  <c:v>1979</c:v>
                </c:pt>
                <c:pt idx="128">
                  <c:v>(blank)</c:v>
                </c:pt>
              </c:strCache>
            </c:strRef>
          </c:cat>
          <c:val>
            <c:numRef>
              <c:f>burial_year!$B$4:$B$133</c:f>
              <c:numCache>
                <c:formatCode>General</c:formatCode>
                <c:ptCount val="129"/>
                <c:pt idx="0">
                  <c:v>246</c:v>
                </c:pt>
                <c:pt idx="1">
                  <c:v>476</c:v>
                </c:pt>
                <c:pt idx="2">
                  <c:v>446</c:v>
                </c:pt>
                <c:pt idx="3">
                  <c:v>744</c:v>
                </c:pt>
                <c:pt idx="4">
                  <c:v>809</c:v>
                </c:pt>
                <c:pt idx="5">
                  <c:v>385</c:v>
                </c:pt>
                <c:pt idx="6">
                  <c:v>552</c:v>
                </c:pt>
                <c:pt idx="7">
                  <c:v>429</c:v>
                </c:pt>
                <c:pt idx="8">
                  <c:v>596</c:v>
                </c:pt>
                <c:pt idx="9">
                  <c:v>476</c:v>
                </c:pt>
                <c:pt idx="10">
                  <c:v>428</c:v>
                </c:pt>
                <c:pt idx="11">
                  <c:v>402</c:v>
                </c:pt>
                <c:pt idx="12">
                  <c:v>415</c:v>
                </c:pt>
                <c:pt idx="13">
                  <c:v>482</c:v>
                </c:pt>
                <c:pt idx="14">
                  <c:v>575</c:v>
                </c:pt>
                <c:pt idx="15">
                  <c:v>455</c:v>
                </c:pt>
                <c:pt idx="16">
                  <c:v>627</c:v>
                </c:pt>
                <c:pt idx="17">
                  <c:v>836</c:v>
                </c:pt>
                <c:pt idx="18">
                  <c:v>1372</c:v>
                </c:pt>
                <c:pt idx="19">
                  <c:v>1366</c:v>
                </c:pt>
                <c:pt idx="20">
                  <c:v>1354</c:v>
                </c:pt>
                <c:pt idx="21">
                  <c:v>542</c:v>
                </c:pt>
                <c:pt idx="22">
                  <c:v>504</c:v>
                </c:pt>
                <c:pt idx="23">
                  <c:v>209</c:v>
                </c:pt>
                <c:pt idx="24">
                  <c:v>312</c:v>
                </c:pt>
                <c:pt idx="25">
                  <c:v>285</c:v>
                </c:pt>
                <c:pt idx="26">
                  <c:v>282</c:v>
                </c:pt>
                <c:pt idx="27">
                  <c:v>559</c:v>
                </c:pt>
                <c:pt idx="28">
                  <c:v>337</c:v>
                </c:pt>
                <c:pt idx="29">
                  <c:v>159</c:v>
                </c:pt>
                <c:pt idx="30">
                  <c:v>148</c:v>
                </c:pt>
                <c:pt idx="31">
                  <c:v>155</c:v>
                </c:pt>
                <c:pt idx="32">
                  <c:v>118</c:v>
                </c:pt>
                <c:pt idx="33">
                  <c:v>136</c:v>
                </c:pt>
                <c:pt idx="34">
                  <c:v>204</c:v>
                </c:pt>
                <c:pt idx="35">
                  <c:v>156</c:v>
                </c:pt>
                <c:pt idx="36">
                  <c:v>111</c:v>
                </c:pt>
                <c:pt idx="37">
                  <c:v>128</c:v>
                </c:pt>
                <c:pt idx="38">
                  <c:v>99</c:v>
                </c:pt>
                <c:pt idx="39">
                  <c:v>69</c:v>
                </c:pt>
                <c:pt idx="40">
                  <c:v>70</c:v>
                </c:pt>
                <c:pt idx="41">
                  <c:v>67</c:v>
                </c:pt>
                <c:pt idx="42">
                  <c:v>50</c:v>
                </c:pt>
                <c:pt idx="43">
                  <c:v>50</c:v>
                </c:pt>
                <c:pt idx="44">
                  <c:v>46</c:v>
                </c:pt>
                <c:pt idx="45">
                  <c:v>58</c:v>
                </c:pt>
                <c:pt idx="46">
                  <c:v>48</c:v>
                </c:pt>
                <c:pt idx="47">
                  <c:v>51</c:v>
                </c:pt>
                <c:pt idx="48">
                  <c:v>55</c:v>
                </c:pt>
                <c:pt idx="49">
                  <c:v>47</c:v>
                </c:pt>
                <c:pt idx="50">
                  <c:v>42</c:v>
                </c:pt>
                <c:pt idx="51">
                  <c:v>52</c:v>
                </c:pt>
                <c:pt idx="52">
                  <c:v>37</c:v>
                </c:pt>
                <c:pt idx="53">
                  <c:v>53</c:v>
                </c:pt>
                <c:pt idx="54">
                  <c:v>37</c:v>
                </c:pt>
                <c:pt idx="55">
                  <c:v>36</c:v>
                </c:pt>
                <c:pt idx="56">
                  <c:v>37</c:v>
                </c:pt>
                <c:pt idx="57">
                  <c:v>40</c:v>
                </c:pt>
                <c:pt idx="58">
                  <c:v>41</c:v>
                </c:pt>
                <c:pt idx="59">
                  <c:v>26</c:v>
                </c:pt>
                <c:pt idx="60">
                  <c:v>31</c:v>
                </c:pt>
                <c:pt idx="61">
                  <c:v>18</c:v>
                </c:pt>
                <c:pt idx="62">
                  <c:v>35</c:v>
                </c:pt>
                <c:pt idx="63">
                  <c:v>29</c:v>
                </c:pt>
                <c:pt idx="64">
                  <c:v>28</c:v>
                </c:pt>
                <c:pt idx="65">
                  <c:v>35</c:v>
                </c:pt>
                <c:pt idx="66">
                  <c:v>22</c:v>
                </c:pt>
                <c:pt idx="67">
                  <c:v>19</c:v>
                </c:pt>
                <c:pt idx="68">
                  <c:v>30</c:v>
                </c:pt>
                <c:pt idx="69">
                  <c:v>29</c:v>
                </c:pt>
                <c:pt idx="70">
                  <c:v>25</c:v>
                </c:pt>
                <c:pt idx="71">
                  <c:v>14</c:v>
                </c:pt>
                <c:pt idx="72">
                  <c:v>24</c:v>
                </c:pt>
                <c:pt idx="73">
                  <c:v>18</c:v>
                </c:pt>
                <c:pt idx="74">
                  <c:v>12</c:v>
                </c:pt>
                <c:pt idx="75">
                  <c:v>13</c:v>
                </c:pt>
                <c:pt idx="76">
                  <c:v>24</c:v>
                </c:pt>
                <c:pt idx="77">
                  <c:v>18</c:v>
                </c:pt>
                <c:pt idx="78">
                  <c:v>22</c:v>
                </c:pt>
                <c:pt idx="79">
                  <c:v>14</c:v>
                </c:pt>
                <c:pt idx="80">
                  <c:v>19</c:v>
                </c:pt>
                <c:pt idx="81">
                  <c:v>10</c:v>
                </c:pt>
                <c:pt idx="82">
                  <c:v>16</c:v>
                </c:pt>
                <c:pt idx="83">
                  <c:v>28</c:v>
                </c:pt>
                <c:pt idx="84">
                  <c:v>12</c:v>
                </c:pt>
                <c:pt idx="85">
                  <c:v>16</c:v>
                </c:pt>
                <c:pt idx="86">
                  <c:v>19</c:v>
                </c:pt>
                <c:pt idx="87">
                  <c:v>14</c:v>
                </c:pt>
                <c:pt idx="88">
                  <c:v>22</c:v>
                </c:pt>
                <c:pt idx="89">
                  <c:v>18</c:v>
                </c:pt>
                <c:pt idx="90">
                  <c:v>10</c:v>
                </c:pt>
                <c:pt idx="91">
                  <c:v>13</c:v>
                </c:pt>
                <c:pt idx="92">
                  <c:v>12</c:v>
                </c:pt>
                <c:pt idx="93">
                  <c:v>7</c:v>
                </c:pt>
                <c:pt idx="94">
                  <c:v>11</c:v>
                </c:pt>
                <c:pt idx="95">
                  <c:v>10</c:v>
                </c:pt>
                <c:pt idx="96">
                  <c:v>4</c:v>
                </c:pt>
                <c:pt idx="97">
                  <c:v>10</c:v>
                </c:pt>
                <c:pt idx="98">
                  <c:v>11</c:v>
                </c:pt>
                <c:pt idx="99">
                  <c:v>8</c:v>
                </c:pt>
                <c:pt idx="100">
                  <c:v>11</c:v>
                </c:pt>
                <c:pt idx="101">
                  <c:v>7</c:v>
                </c:pt>
                <c:pt idx="102">
                  <c:v>4</c:v>
                </c:pt>
                <c:pt idx="103">
                  <c:v>3</c:v>
                </c:pt>
                <c:pt idx="104">
                  <c:v>4</c:v>
                </c:pt>
                <c:pt idx="105">
                  <c:v>5</c:v>
                </c:pt>
                <c:pt idx="106">
                  <c:v>2</c:v>
                </c:pt>
                <c:pt idx="107">
                  <c:v>3</c:v>
                </c:pt>
                <c:pt idx="108">
                  <c:v>1</c:v>
                </c:pt>
                <c:pt idx="109">
                  <c:v>4</c:v>
                </c:pt>
                <c:pt idx="110">
                  <c:v>2</c:v>
                </c:pt>
                <c:pt idx="111">
                  <c:v>2</c:v>
                </c:pt>
                <c:pt idx="112">
                  <c:v>3</c:v>
                </c:pt>
                <c:pt idx="113">
                  <c:v>1</c:v>
                </c:pt>
                <c:pt idx="114">
                  <c:v>4</c:v>
                </c:pt>
                <c:pt idx="115">
                  <c:v>1</c:v>
                </c:pt>
                <c:pt idx="116">
                  <c:v>4</c:v>
                </c:pt>
                <c:pt idx="117">
                  <c:v>2</c:v>
                </c:pt>
                <c:pt idx="118">
                  <c:v>2</c:v>
                </c:pt>
                <c:pt idx="119">
                  <c:v>1</c:v>
                </c:pt>
                <c:pt idx="120">
                  <c:v>1</c:v>
                </c:pt>
                <c:pt idx="121">
                  <c:v>1</c:v>
                </c:pt>
                <c:pt idx="122">
                  <c:v>2</c:v>
                </c:pt>
                <c:pt idx="123">
                  <c:v>2</c:v>
                </c:pt>
                <c:pt idx="124">
                  <c:v>1</c:v>
                </c:pt>
                <c:pt idx="125">
                  <c:v>3</c:v>
                </c:pt>
                <c:pt idx="126">
                  <c:v>2</c:v>
                </c:pt>
                <c:pt idx="127">
                  <c:v>3</c:v>
                </c:pt>
                <c:pt idx="128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ED0-4514-8FD0-73112C8271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577235807"/>
        <c:axId val="577244543"/>
      </c:lineChart>
      <c:catAx>
        <c:axId val="5772358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7244543"/>
        <c:crosses val="autoZero"/>
        <c:auto val="1"/>
        <c:lblAlgn val="ctr"/>
        <c:lblOffset val="100"/>
        <c:noMultiLvlLbl val="0"/>
      </c:catAx>
      <c:valAx>
        <c:axId val="57724454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7235807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Ten Cause of Deaths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4262459377170334E-2"/>
          <c:y val="7.9741293532338303E-2"/>
          <c:w val="0.93191915580704998"/>
          <c:h val="0.8697977827398440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top_ten!$A$23:$A$32</c:f>
              <c:strCache>
                <c:ptCount val="10"/>
                <c:pt idx="0">
                  <c:v>Consumption</c:v>
                </c:pt>
                <c:pt idx="1">
                  <c:v>Cholera</c:v>
                </c:pt>
                <c:pt idx="2">
                  <c:v>Still Born</c:v>
                </c:pt>
                <c:pt idx="3">
                  <c:v>Pneumonia</c:v>
                </c:pt>
                <c:pt idx="4">
                  <c:v>Old Age</c:v>
                </c:pt>
                <c:pt idx="5">
                  <c:v>Teething</c:v>
                </c:pt>
                <c:pt idx="6">
                  <c:v>Flux</c:v>
                </c:pt>
                <c:pt idx="7">
                  <c:v>Complication</c:v>
                </c:pt>
                <c:pt idx="8">
                  <c:v>Cold</c:v>
                </c:pt>
                <c:pt idx="9">
                  <c:v>Typhoid Fever</c:v>
                </c:pt>
              </c:strCache>
            </c:strRef>
          </c:cat>
          <c:val>
            <c:numRef>
              <c:f>top_ten!$B$23:$B$32</c:f>
              <c:numCache>
                <c:formatCode>General</c:formatCode>
                <c:ptCount val="10"/>
                <c:pt idx="0">
                  <c:v>1771</c:v>
                </c:pt>
                <c:pt idx="1">
                  <c:v>1427</c:v>
                </c:pt>
                <c:pt idx="2">
                  <c:v>1218</c:v>
                </c:pt>
                <c:pt idx="3">
                  <c:v>687</c:v>
                </c:pt>
                <c:pt idx="4">
                  <c:v>610</c:v>
                </c:pt>
                <c:pt idx="5">
                  <c:v>554</c:v>
                </c:pt>
                <c:pt idx="6">
                  <c:v>469</c:v>
                </c:pt>
                <c:pt idx="7">
                  <c:v>447</c:v>
                </c:pt>
                <c:pt idx="8">
                  <c:v>421</c:v>
                </c:pt>
                <c:pt idx="9">
                  <c:v>312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E4-4863-9A39-F57504521EF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52628191"/>
        <c:axId val="52631935"/>
      </c:barChart>
      <c:catAx>
        <c:axId val="526281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631935"/>
        <c:crosses val="autoZero"/>
        <c:auto val="1"/>
        <c:lblAlgn val="ctr"/>
        <c:lblOffset val="100"/>
        <c:noMultiLvlLbl val="0"/>
      </c:catAx>
      <c:valAx>
        <c:axId val="52631935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6281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3C8051-E057-40FA-A2E4-1ABDBFF5E3A7}" type="doc">
      <dgm:prSet loTypeId="urn:microsoft.com/office/officeart/2005/8/layout/defaul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26B6047-D2FB-46DB-A360-FB0FB4CFD153}">
      <dgm:prSet/>
      <dgm:spPr/>
      <dgm:t>
        <a:bodyPr/>
        <a:lstStyle/>
        <a:p>
          <a:r>
            <a:rPr lang="en-US"/>
            <a:t>Can you find:</a:t>
          </a:r>
        </a:p>
      </dgm:t>
    </dgm:pt>
    <dgm:pt modelId="{67DDFD6F-79F8-4F58-B218-2D5214D60320}" type="parTrans" cxnId="{38AA92E4-0771-4FDA-9935-063B3A8A3050}">
      <dgm:prSet/>
      <dgm:spPr/>
      <dgm:t>
        <a:bodyPr/>
        <a:lstStyle/>
        <a:p>
          <a:endParaRPr lang="en-US"/>
        </a:p>
      </dgm:t>
    </dgm:pt>
    <dgm:pt modelId="{1FB2B6FC-07A4-4BA5-B649-A911615A965C}" type="sibTrans" cxnId="{38AA92E4-0771-4FDA-9935-063B3A8A3050}">
      <dgm:prSet/>
      <dgm:spPr/>
      <dgm:t>
        <a:bodyPr/>
        <a:lstStyle/>
        <a:p>
          <a:endParaRPr lang="en-US"/>
        </a:p>
      </dgm:t>
    </dgm:pt>
    <dgm:pt modelId="{4DF8E691-3581-40DF-8CD2-935F4B33E5DE}">
      <dgm:prSet/>
      <dgm:spPr/>
      <dgm:t>
        <a:bodyPr/>
        <a:lstStyle/>
        <a:p>
          <a:r>
            <a:rPr lang="en-US" dirty="0"/>
            <a:t>Thos. Howlett</a:t>
          </a:r>
        </a:p>
      </dgm:t>
    </dgm:pt>
    <dgm:pt modelId="{CD73758E-F07D-498F-9955-378466B7BAD9}" type="parTrans" cxnId="{1224F5EA-F16B-4BAC-95B4-F46B6EB66D4F}">
      <dgm:prSet/>
      <dgm:spPr/>
      <dgm:t>
        <a:bodyPr/>
        <a:lstStyle/>
        <a:p>
          <a:endParaRPr lang="en-US"/>
        </a:p>
      </dgm:t>
    </dgm:pt>
    <dgm:pt modelId="{A916EECE-2C01-40AC-9E93-0D7567B0B419}" type="sibTrans" cxnId="{1224F5EA-F16B-4BAC-95B4-F46B6EB66D4F}">
      <dgm:prSet/>
      <dgm:spPr/>
      <dgm:t>
        <a:bodyPr/>
        <a:lstStyle/>
        <a:p>
          <a:endParaRPr lang="en-US"/>
        </a:p>
      </dgm:t>
    </dgm:pt>
    <dgm:pt modelId="{F745D2B1-19CF-453B-86E0-42081AA6CE7F}">
      <dgm:prSet/>
      <dgm:spPr/>
      <dgm:t>
        <a:bodyPr/>
        <a:lstStyle/>
        <a:p>
          <a:r>
            <a:rPr lang="en-US"/>
            <a:t>Prudence Allcorn</a:t>
          </a:r>
        </a:p>
      </dgm:t>
    </dgm:pt>
    <dgm:pt modelId="{01546B7C-CB51-4C95-A161-D41EE3AD8AE4}" type="parTrans" cxnId="{DCB81629-9FDD-4F2D-97FF-15D263F2BD4D}">
      <dgm:prSet/>
      <dgm:spPr/>
      <dgm:t>
        <a:bodyPr/>
        <a:lstStyle/>
        <a:p>
          <a:endParaRPr lang="en-US"/>
        </a:p>
      </dgm:t>
    </dgm:pt>
    <dgm:pt modelId="{914584D4-0A01-4F49-8E4D-4CE44022453A}" type="sibTrans" cxnId="{DCB81629-9FDD-4F2D-97FF-15D263F2BD4D}">
      <dgm:prSet/>
      <dgm:spPr/>
      <dgm:t>
        <a:bodyPr/>
        <a:lstStyle/>
        <a:p>
          <a:endParaRPr lang="en-US"/>
        </a:p>
      </dgm:t>
    </dgm:pt>
    <dgm:pt modelId="{B5356749-D31A-4C47-89B6-749A410E7E63}">
      <dgm:prSet/>
      <dgm:spPr/>
      <dgm:t>
        <a:bodyPr/>
        <a:lstStyle/>
        <a:p>
          <a:r>
            <a:rPr lang="en-US"/>
            <a:t>Mary Buck Wm Jenkins </a:t>
          </a:r>
        </a:p>
      </dgm:t>
    </dgm:pt>
    <dgm:pt modelId="{60144C65-EEF2-428E-BC56-C96B6D9B6AC0}" type="parTrans" cxnId="{2C3C6A78-43EB-4DE2-86FE-D124C1FBAAFB}">
      <dgm:prSet/>
      <dgm:spPr/>
      <dgm:t>
        <a:bodyPr/>
        <a:lstStyle/>
        <a:p>
          <a:endParaRPr lang="en-US"/>
        </a:p>
      </dgm:t>
    </dgm:pt>
    <dgm:pt modelId="{4A5103F5-DB41-4F48-97F3-D62417215C94}" type="sibTrans" cxnId="{2C3C6A78-43EB-4DE2-86FE-D124C1FBAAFB}">
      <dgm:prSet/>
      <dgm:spPr/>
      <dgm:t>
        <a:bodyPr/>
        <a:lstStyle/>
        <a:p>
          <a:endParaRPr lang="en-US"/>
        </a:p>
      </dgm:t>
    </dgm:pt>
    <dgm:pt modelId="{9544505E-E73E-40E5-B569-6B12D3AAEE14}">
      <dgm:prSet/>
      <dgm:spPr/>
      <dgm:t>
        <a:bodyPr/>
        <a:lstStyle/>
        <a:p>
          <a:r>
            <a:rPr lang="en-US"/>
            <a:t>Malinda </a:t>
          </a:r>
        </a:p>
      </dgm:t>
    </dgm:pt>
    <dgm:pt modelId="{34329D65-5BA3-496F-8239-6E28ADCBD362}" type="parTrans" cxnId="{F80EC205-1652-4E51-9A8F-2934F164F944}">
      <dgm:prSet/>
      <dgm:spPr/>
      <dgm:t>
        <a:bodyPr/>
        <a:lstStyle/>
        <a:p>
          <a:endParaRPr lang="en-US"/>
        </a:p>
      </dgm:t>
    </dgm:pt>
    <dgm:pt modelId="{6E3BC4EF-36C0-4DB2-BDD2-1A967FF49D62}" type="sibTrans" cxnId="{F80EC205-1652-4E51-9A8F-2934F164F944}">
      <dgm:prSet/>
      <dgm:spPr/>
      <dgm:t>
        <a:bodyPr/>
        <a:lstStyle/>
        <a:p>
          <a:endParaRPr lang="en-US"/>
        </a:p>
      </dgm:t>
    </dgm:pt>
    <dgm:pt modelId="{F9FBE909-3737-4924-8EFF-BB3BDF5A4F94}">
      <dgm:prSet/>
      <dgm:spPr/>
      <dgm:t>
        <a:bodyPr/>
        <a:lstStyle/>
        <a:p>
          <a:r>
            <a:rPr lang="en-US"/>
            <a:t>Mary Putnam</a:t>
          </a:r>
        </a:p>
      </dgm:t>
    </dgm:pt>
    <dgm:pt modelId="{DE3039C4-3343-4556-AD15-677AF48201F4}" type="parTrans" cxnId="{61566463-D9FC-4A5E-9ACE-3ECF05260E45}">
      <dgm:prSet/>
      <dgm:spPr/>
      <dgm:t>
        <a:bodyPr/>
        <a:lstStyle/>
        <a:p>
          <a:endParaRPr lang="en-US"/>
        </a:p>
      </dgm:t>
    </dgm:pt>
    <dgm:pt modelId="{61F5E27C-0BF1-40B5-9698-BEE1ADC12FDE}" type="sibTrans" cxnId="{61566463-D9FC-4A5E-9ACE-3ECF05260E45}">
      <dgm:prSet/>
      <dgm:spPr/>
      <dgm:t>
        <a:bodyPr/>
        <a:lstStyle/>
        <a:p>
          <a:endParaRPr lang="en-US"/>
        </a:p>
      </dgm:t>
    </dgm:pt>
    <dgm:pt modelId="{44245A19-97A9-49DB-8846-AFB81A068089}" type="pres">
      <dgm:prSet presAssocID="{0C3C8051-E057-40FA-A2E4-1ABDBFF5E3A7}" presName="diagram" presStyleCnt="0">
        <dgm:presLayoutVars>
          <dgm:dir/>
          <dgm:resizeHandles val="exact"/>
        </dgm:presLayoutVars>
      </dgm:prSet>
      <dgm:spPr/>
    </dgm:pt>
    <dgm:pt modelId="{77A23EAD-2421-419D-B9F8-8C0964F17EBF}" type="pres">
      <dgm:prSet presAssocID="{426B6047-D2FB-46DB-A360-FB0FB4CFD153}" presName="node" presStyleLbl="node1" presStyleIdx="0" presStyleCnt="6">
        <dgm:presLayoutVars>
          <dgm:bulletEnabled val="1"/>
        </dgm:presLayoutVars>
      </dgm:prSet>
      <dgm:spPr/>
    </dgm:pt>
    <dgm:pt modelId="{A8C23D9F-8460-4158-9530-30F31C15391A}" type="pres">
      <dgm:prSet presAssocID="{1FB2B6FC-07A4-4BA5-B649-A911615A965C}" presName="sibTrans" presStyleCnt="0"/>
      <dgm:spPr/>
    </dgm:pt>
    <dgm:pt modelId="{D30B74E1-2DC3-45B5-A382-70EA24D66001}" type="pres">
      <dgm:prSet presAssocID="{4DF8E691-3581-40DF-8CD2-935F4B33E5DE}" presName="node" presStyleLbl="node1" presStyleIdx="1" presStyleCnt="6">
        <dgm:presLayoutVars>
          <dgm:bulletEnabled val="1"/>
        </dgm:presLayoutVars>
      </dgm:prSet>
      <dgm:spPr/>
    </dgm:pt>
    <dgm:pt modelId="{B910F9BA-0D19-48AC-92C8-05BE4A5D6311}" type="pres">
      <dgm:prSet presAssocID="{A916EECE-2C01-40AC-9E93-0D7567B0B419}" presName="sibTrans" presStyleCnt="0"/>
      <dgm:spPr/>
    </dgm:pt>
    <dgm:pt modelId="{975F2E84-DC40-4AF7-865C-BA05D005F760}" type="pres">
      <dgm:prSet presAssocID="{F745D2B1-19CF-453B-86E0-42081AA6CE7F}" presName="node" presStyleLbl="node1" presStyleIdx="2" presStyleCnt="6">
        <dgm:presLayoutVars>
          <dgm:bulletEnabled val="1"/>
        </dgm:presLayoutVars>
      </dgm:prSet>
      <dgm:spPr/>
    </dgm:pt>
    <dgm:pt modelId="{949E42CD-E79C-4382-B02E-0A6324826F85}" type="pres">
      <dgm:prSet presAssocID="{914584D4-0A01-4F49-8E4D-4CE44022453A}" presName="sibTrans" presStyleCnt="0"/>
      <dgm:spPr/>
    </dgm:pt>
    <dgm:pt modelId="{0D2C6096-BC8E-4A10-988C-3F96B5A90B8B}" type="pres">
      <dgm:prSet presAssocID="{B5356749-D31A-4C47-89B6-749A410E7E63}" presName="node" presStyleLbl="node1" presStyleIdx="3" presStyleCnt="6">
        <dgm:presLayoutVars>
          <dgm:bulletEnabled val="1"/>
        </dgm:presLayoutVars>
      </dgm:prSet>
      <dgm:spPr/>
    </dgm:pt>
    <dgm:pt modelId="{18F21D5B-C484-4497-8EA8-2AC76A4DF7E1}" type="pres">
      <dgm:prSet presAssocID="{4A5103F5-DB41-4F48-97F3-D62417215C94}" presName="sibTrans" presStyleCnt="0"/>
      <dgm:spPr/>
    </dgm:pt>
    <dgm:pt modelId="{B6FAF6F9-574F-442D-8A50-9EBAF059048D}" type="pres">
      <dgm:prSet presAssocID="{9544505E-E73E-40E5-B569-6B12D3AAEE14}" presName="node" presStyleLbl="node1" presStyleIdx="4" presStyleCnt="6">
        <dgm:presLayoutVars>
          <dgm:bulletEnabled val="1"/>
        </dgm:presLayoutVars>
      </dgm:prSet>
      <dgm:spPr/>
    </dgm:pt>
    <dgm:pt modelId="{BCCD98E9-916A-44E4-83F4-9FF56931D090}" type="pres">
      <dgm:prSet presAssocID="{6E3BC4EF-36C0-4DB2-BDD2-1A967FF49D62}" presName="sibTrans" presStyleCnt="0"/>
      <dgm:spPr/>
    </dgm:pt>
    <dgm:pt modelId="{B7F7D256-8CED-4610-B5C2-15F45F56506A}" type="pres">
      <dgm:prSet presAssocID="{F9FBE909-3737-4924-8EFF-BB3BDF5A4F94}" presName="node" presStyleLbl="node1" presStyleIdx="5" presStyleCnt="6">
        <dgm:presLayoutVars>
          <dgm:bulletEnabled val="1"/>
        </dgm:presLayoutVars>
      </dgm:prSet>
      <dgm:spPr/>
    </dgm:pt>
  </dgm:ptLst>
  <dgm:cxnLst>
    <dgm:cxn modelId="{4F395A01-C6B9-46D9-968B-917B6083197B}" type="presOf" srcId="{9544505E-E73E-40E5-B569-6B12D3AAEE14}" destId="{B6FAF6F9-574F-442D-8A50-9EBAF059048D}" srcOrd="0" destOrd="0" presId="urn:microsoft.com/office/officeart/2005/8/layout/default"/>
    <dgm:cxn modelId="{F80EC205-1652-4E51-9A8F-2934F164F944}" srcId="{0C3C8051-E057-40FA-A2E4-1ABDBFF5E3A7}" destId="{9544505E-E73E-40E5-B569-6B12D3AAEE14}" srcOrd="4" destOrd="0" parTransId="{34329D65-5BA3-496F-8239-6E28ADCBD362}" sibTransId="{6E3BC4EF-36C0-4DB2-BDD2-1A967FF49D62}"/>
    <dgm:cxn modelId="{8CF7FF21-188E-4797-82E1-CA231B4620AE}" type="presOf" srcId="{F9FBE909-3737-4924-8EFF-BB3BDF5A4F94}" destId="{B7F7D256-8CED-4610-B5C2-15F45F56506A}" srcOrd="0" destOrd="0" presId="urn:microsoft.com/office/officeart/2005/8/layout/default"/>
    <dgm:cxn modelId="{DCB81629-9FDD-4F2D-97FF-15D263F2BD4D}" srcId="{0C3C8051-E057-40FA-A2E4-1ABDBFF5E3A7}" destId="{F745D2B1-19CF-453B-86E0-42081AA6CE7F}" srcOrd="2" destOrd="0" parTransId="{01546B7C-CB51-4C95-A161-D41EE3AD8AE4}" sibTransId="{914584D4-0A01-4F49-8E4D-4CE44022453A}"/>
    <dgm:cxn modelId="{45E61540-6192-44F0-97CB-CE56F6301C68}" type="presOf" srcId="{4DF8E691-3581-40DF-8CD2-935F4B33E5DE}" destId="{D30B74E1-2DC3-45B5-A382-70EA24D66001}" srcOrd="0" destOrd="0" presId="urn:microsoft.com/office/officeart/2005/8/layout/default"/>
    <dgm:cxn modelId="{61566463-D9FC-4A5E-9ACE-3ECF05260E45}" srcId="{0C3C8051-E057-40FA-A2E4-1ABDBFF5E3A7}" destId="{F9FBE909-3737-4924-8EFF-BB3BDF5A4F94}" srcOrd="5" destOrd="0" parTransId="{DE3039C4-3343-4556-AD15-677AF48201F4}" sibTransId="{61F5E27C-0BF1-40B5-9698-BEE1ADC12FDE}"/>
    <dgm:cxn modelId="{2C3C6A78-43EB-4DE2-86FE-D124C1FBAAFB}" srcId="{0C3C8051-E057-40FA-A2E4-1ABDBFF5E3A7}" destId="{B5356749-D31A-4C47-89B6-749A410E7E63}" srcOrd="3" destOrd="0" parTransId="{60144C65-EEF2-428E-BC56-C96B6D9B6AC0}" sibTransId="{4A5103F5-DB41-4F48-97F3-D62417215C94}"/>
    <dgm:cxn modelId="{1736DCA5-1AFD-4C09-BE14-4205D7049B77}" type="presOf" srcId="{B5356749-D31A-4C47-89B6-749A410E7E63}" destId="{0D2C6096-BC8E-4A10-988C-3F96B5A90B8B}" srcOrd="0" destOrd="0" presId="urn:microsoft.com/office/officeart/2005/8/layout/default"/>
    <dgm:cxn modelId="{A98446AF-504A-4D27-906C-E095BE4139D6}" type="presOf" srcId="{426B6047-D2FB-46DB-A360-FB0FB4CFD153}" destId="{77A23EAD-2421-419D-B9F8-8C0964F17EBF}" srcOrd="0" destOrd="0" presId="urn:microsoft.com/office/officeart/2005/8/layout/default"/>
    <dgm:cxn modelId="{D69657B9-D685-4A3F-875F-03D7C92D5F47}" type="presOf" srcId="{0C3C8051-E057-40FA-A2E4-1ABDBFF5E3A7}" destId="{44245A19-97A9-49DB-8846-AFB81A068089}" srcOrd="0" destOrd="0" presId="urn:microsoft.com/office/officeart/2005/8/layout/default"/>
    <dgm:cxn modelId="{38AA92E4-0771-4FDA-9935-063B3A8A3050}" srcId="{0C3C8051-E057-40FA-A2E4-1ABDBFF5E3A7}" destId="{426B6047-D2FB-46DB-A360-FB0FB4CFD153}" srcOrd="0" destOrd="0" parTransId="{67DDFD6F-79F8-4F58-B218-2D5214D60320}" sibTransId="{1FB2B6FC-07A4-4BA5-B649-A911615A965C}"/>
    <dgm:cxn modelId="{1224F5EA-F16B-4BAC-95B4-F46B6EB66D4F}" srcId="{0C3C8051-E057-40FA-A2E4-1ABDBFF5E3A7}" destId="{4DF8E691-3581-40DF-8CD2-935F4B33E5DE}" srcOrd="1" destOrd="0" parTransId="{CD73758E-F07D-498F-9955-378466B7BAD9}" sibTransId="{A916EECE-2C01-40AC-9E93-0D7567B0B419}"/>
    <dgm:cxn modelId="{44E000FC-E025-4AB4-B63F-438372398760}" type="presOf" srcId="{F745D2B1-19CF-453B-86E0-42081AA6CE7F}" destId="{975F2E84-DC40-4AF7-865C-BA05D005F760}" srcOrd="0" destOrd="0" presId="urn:microsoft.com/office/officeart/2005/8/layout/default"/>
    <dgm:cxn modelId="{DAD106CC-00FB-4052-981A-172BE4C5A618}" type="presParOf" srcId="{44245A19-97A9-49DB-8846-AFB81A068089}" destId="{77A23EAD-2421-419D-B9F8-8C0964F17EBF}" srcOrd="0" destOrd="0" presId="urn:microsoft.com/office/officeart/2005/8/layout/default"/>
    <dgm:cxn modelId="{56FE0C02-DF38-4A37-B845-92E1F37B2BC9}" type="presParOf" srcId="{44245A19-97A9-49DB-8846-AFB81A068089}" destId="{A8C23D9F-8460-4158-9530-30F31C15391A}" srcOrd="1" destOrd="0" presId="urn:microsoft.com/office/officeart/2005/8/layout/default"/>
    <dgm:cxn modelId="{8327274E-0573-4908-B0D8-BBCCE180ECD3}" type="presParOf" srcId="{44245A19-97A9-49DB-8846-AFB81A068089}" destId="{D30B74E1-2DC3-45B5-A382-70EA24D66001}" srcOrd="2" destOrd="0" presId="urn:microsoft.com/office/officeart/2005/8/layout/default"/>
    <dgm:cxn modelId="{0DA452EA-800F-4A2C-9ECB-399F66B666C9}" type="presParOf" srcId="{44245A19-97A9-49DB-8846-AFB81A068089}" destId="{B910F9BA-0D19-48AC-92C8-05BE4A5D6311}" srcOrd="3" destOrd="0" presId="urn:microsoft.com/office/officeart/2005/8/layout/default"/>
    <dgm:cxn modelId="{B0D3E783-9834-4CE3-9A3A-896AC994FC41}" type="presParOf" srcId="{44245A19-97A9-49DB-8846-AFB81A068089}" destId="{975F2E84-DC40-4AF7-865C-BA05D005F760}" srcOrd="4" destOrd="0" presId="urn:microsoft.com/office/officeart/2005/8/layout/default"/>
    <dgm:cxn modelId="{D0B12141-1D3A-4FDD-B413-8EB61EB054BB}" type="presParOf" srcId="{44245A19-97A9-49DB-8846-AFB81A068089}" destId="{949E42CD-E79C-4382-B02E-0A6324826F85}" srcOrd="5" destOrd="0" presId="urn:microsoft.com/office/officeart/2005/8/layout/default"/>
    <dgm:cxn modelId="{53E4FC1F-FC43-4DA2-AFFF-D0A4362C6288}" type="presParOf" srcId="{44245A19-97A9-49DB-8846-AFB81A068089}" destId="{0D2C6096-BC8E-4A10-988C-3F96B5A90B8B}" srcOrd="6" destOrd="0" presId="urn:microsoft.com/office/officeart/2005/8/layout/default"/>
    <dgm:cxn modelId="{91CBCB1E-871F-468B-BA42-9BB83BE50AD4}" type="presParOf" srcId="{44245A19-97A9-49DB-8846-AFB81A068089}" destId="{18F21D5B-C484-4497-8EA8-2AC76A4DF7E1}" srcOrd="7" destOrd="0" presId="urn:microsoft.com/office/officeart/2005/8/layout/default"/>
    <dgm:cxn modelId="{3CD2C3A7-61F0-4203-80C6-5AB0958FCB91}" type="presParOf" srcId="{44245A19-97A9-49DB-8846-AFB81A068089}" destId="{B6FAF6F9-574F-442D-8A50-9EBAF059048D}" srcOrd="8" destOrd="0" presId="urn:microsoft.com/office/officeart/2005/8/layout/default"/>
    <dgm:cxn modelId="{91CEDBD9-61AE-4C6C-94C1-677843D4146E}" type="presParOf" srcId="{44245A19-97A9-49DB-8846-AFB81A068089}" destId="{BCCD98E9-916A-44E4-83F4-9FF56931D090}" srcOrd="9" destOrd="0" presId="urn:microsoft.com/office/officeart/2005/8/layout/default"/>
    <dgm:cxn modelId="{31905C7C-6966-4C03-942D-4692A7CAB975}" type="presParOf" srcId="{44245A19-97A9-49DB-8846-AFB81A068089}" destId="{B7F7D256-8CED-4610-B5C2-15F45F56506A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A23EAD-2421-419D-B9F8-8C0964F17EBF}">
      <dsp:nvSpPr>
        <dsp:cNvPr id="0" name=""/>
        <dsp:cNvSpPr/>
      </dsp:nvSpPr>
      <dsp:spPr>
        <a:xfrm>
          <a:off x="447913" y="1658"/>
          <a:ext cx="2863304" cy="171798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Can you find:</a:t>
          </a:r>
        </a:p>
      </dsp:txBody>
      <dsp:txXfrm>
        <a:off x="447913" y="1658"/>
        <a:ext cx="2863304" cy="1717982"/>
      </dsp:txXfrm>
    </dsp:sp>
    <dsp:sp modelId="{D30B74E1-2DC3-45B5-A382-70EA24D66001}">
      <dsp:nvSpPr>
        <dsp:cNvPr id="0" name=""/>
        <dsp:cNvSpPr/>
      </dsp:nvSpPr>
      <dsp:spPr>
        <a:xfrm>
          <a:off x="3597547" y="1658"/>
          <a:ext cx="2863304" cy="1717982"/>
        </a:xfrm>
        <a:prstGeom prst="rect">
          <a:avLst/>
        </a:prstGeom>
        <a:gradFill rotWithShape="0">
          <a:gsLst>
            <a:gs pos="0">
              <a:schemeClr val="accent2">
                <a:hueOff val="-289240"/>
                <a:satOff val="-1985"/>
                <a:lumOff val="1020"/>
                <a:alphaOff val="0"/>
                <a:satMod val="100000"/>
                <a:lumMod val="100000"/>
              </a:schemeClr>
            </a:gs>
            <a:gs pos="50000">
              <a:schemeClr val="accent2">
                <a:hueOff val="-289240"/>
                <a:satOff val="-1985"/>
                <a:lumOff val="102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-289240"/>
                <a:satOff val="-1985"/>
                <a:lumOff val="102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Thos. Howlett</a:t>
          </a:r>
        </a:p>
      </dsp:txBody>
      <dsp:txXfrm>
        <a:off x="3597547" y="1658"/>
        <a:ext cx="2863304" cy="1717982"/>
      </dsp:txXfrm>
    </dsp:sp>
    <dsp:sp modelId="{975F2E84-DC40-4AF7-865C-BA05D005F760}">
      <dsp:nvSpPr>
        <dsp:cNvPr id="0" name=""/>
        <dsp:cNvSpPr/>
      </dsp:nvSpPr>
      <dsp:spPr>
        <a:xfrm>
          <a:off x="6747182" y="1658"/>
          <a:ext cx="2863304" cy="1717982"/>
        </a:xfrm>
        <a:prstGeom prst="rect">
          <a:avLst/>
        </a:prstGeom>
        <a:gradFill rotWithShape="0">
          <a:gsLst>
            <a:gs pos="0">
              <a:schemeClr val="accent2">
                <a:hueOff val="-578480"/>
                <a:satOff val="-3970"/>
                <a:lumOff val="2039"/>
                <a:alphaOff val="0"/>
                <a:satMod val="100000"/>
                <a:lumMod val="100000"/>
              </a:schemeClr>
            </a:gs>
            <a:gs pos="50000">
              <a:schemeClr val="accent2">
                <a:hueOff val="-578480"/>
                <a:satOff val="-3970"/>
                <a:lumOff val="2039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-578480"/>
                <a:satOff val="-3970"/>
                <a:lumOff val="2039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Prudence Allcorn</a:t>
          </a:r>
        </a:p>
      </dsp:txBody>
      <dsp:txXfrm>
        <a:off x="6747182" y="1658"/>
        <a:ext cx="2863304" cy="1717982"/>
      </dsp:txXfrm>
    </dsp:sp>
    <dsp:sp modelId="{0D2C6096-BC8E-4A10-988C-3F96B5A90B8B}">
      <dsp:nvSpPr>
        <dsp:cNvPr id="0" name=""/>
        <dsp:cNvSpPr/>
      </dsp:nvSpPr>
      <dsp:spPr>
        <a:xfrm>
          <a:off x="447913" y="2005971"/>
          <a:ext cx="2863304" cy="1717982"/>
        </a:xfrm>
        <a:prstGeom prst="rect">
          <a:avLst/>
        </a:prstGeom>
        <a:gradFill rotWithShape="0">
          <a:gsLst>
            <a:gs pos="0">
              <a:schemeClr val="accent2">
                <a:hueOff val="-867720"/>
                <a:satOff val="-5954"/>
                <a:lumOff val="3059"/>
                <a:alphaOff val="0"/>
                <a:satMod val="100000"/>
                <a:lumMod val="100000"/>
              </a:schemeClr>
            </a:gs>
            <a:gs pos="50000">
              <a:schemeClr val="accent2">
                <a:hueOff val="-867720"/>
                <a:satOff val="-5954"/>
                <a:lumOff val="3059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-867720"/>
                <a:satOff val="-5954"/>
                <a:lumOff val="3059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Mary Buck Wm Jenkins </a:t>
          </a:r>
        </a:p>
      </dsp:txBody>
      <dsp:txXfrm>
        <a:off x="447913" y="2005971"/>
        <a:ext cx="2863304" cy="1717982"/>
      </dsp:txXfrm>
    </dsp:sp>
    <dsp:sp modelId="{B6FAF6F9-574F-442D-8A50-9EBAF059048D}">
      <dsp:nvSpPr>
        <dsp:cNvPr id="0" name=""/>
        <dsp:cNvSpPr/>
      </dsp:nvSpPr>
      <dsp:spPr>
        <a:xfrm>
          <a:off x="3597547" y="2005971"/>
          <a:ext cx="2863304" cy="1717982"/>
        </a:xfrm>
        <a:prstGeom prst="rect">
          <a:avLst/>
        </a:prstGeom>
        <a:gradFill rotWithShape="0">
          <a:gsLst>
            <a:gs pos="0">
              <a:schemeClr val="accent2">
                <a:hueOff val="-1156960"/>
                <a:satOff val="-7939"/>
                <a:lumOff val="4078"/>
                <a:alphaOff val="0"/>
                <a:satMod val="100000"/>
                <a:lumMod val="100000"/>
              </a:schemeClr>
            </a:gs>
            <a:gs pos="50000">
              <a:schemeClr val="accent2">
                <a:hueOff val="-1156960"/>
                <a:satOff val="-7939"/>
                <a:lumOff val="4078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-1156960"/>
                <a:satOff val="-7939"/>
                <a:lumOff val="4078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Malinda </a:t>
          </a:r>
        </a:p>
      </dsp:txBody>
      <dsp:txXfrm>
        <a:off x="3597547" y="2005971"/>
        <a:ext cx="2863304" cy="1717982"/>
      </dsp:txXfrm>
    </dsp:sp>
    <dsp:sp modelId="{B7F7D256-8CED-4610-B5C2-15F45F56506A}">
      <dsp:nvSpPr>
        <dsp:cNvPr id="0" name=""/>
        <dsp:cNvSpPr/>
      </dsp:nvSpPr>
      <dsp:spPr>
        <a:xfrm>
          <a:off x="6747182" y="2005971"/>
          <a:ext cx="2863304" cy="1717982"/>
        </a:xfrm>
        <a:prstGeom prst="rect">
          <a:avLst/>
        </a:prstGeom>
        <a:gradFill rotWithShape="0">
          <a:gsLst>
            <a:gs pos="0">
              <a:schemeClr val="accent2">
                <a:hueOff val="-1446200"/>
                <a:satOff val="-9924"/>
                <a:lumOff val="5098"/>
                <a:alphaOff val="0"/>
                <a:satMod val="100000"/>
                <a:lumMod val="100000"/>
              </a:schemeClr>
            </a:gs>
            <a:gs pos="50000">
              <a:schemeClr val="accent2">
                <a:hueOff val="-1446200"/>
                <a:satOff val="-9924"/>
                <a:lumOff val="5098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-1446200"/>
                <a:satOff val="-9924"/>
                <a:lumOff val="5098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Mary Putnam</a:t>
          </a:r>
        </a:p>
      </dsp:txBody>
      <dsp:txXfrm>
        <a:off x="6747182" y="2005971"/>
        <a:ext cx="2863304" cy="17179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16D3B-4B66-4F5D-9B57-37B543087B8D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90C0EC-51E9-4C04-B790-9D6B9798D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304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 flip="none" rotWithShape="1">
          <a:gsLst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2/1/2022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5500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5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71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51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361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bg2">
                <a:tint val="80000"/>
                <a:shade val="100000"/>
                <a:satMod val="300000"/>
              </a:schemeClr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600">
                <a:solidFill>
                  <a:schemeClr val="bg2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7024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2080"/>
            <a:ext cx="2112264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863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62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2/1/2022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20779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465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62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47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rgbClr val="969696"/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2/1/2022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en-US" sz="10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17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9464" y="6214535"/>
            <a:ext cx="274320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214535"/>
            <a:ext cx="521208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14667" y="6214535"/>
            <a:ext cx="146304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1762464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39" r:id="rId1"/>
    <p:sldLayoutId id="2147484040" r:id="rId2"/>
    <p:sldLayoutId id="2147484041" r:id="rId3"/>
    <p:sldLayoutId id="2147484042" r:id="rId4"/>
    <p:sldLayoutId id="2147484043" r:id="rId5"/>
    <p:sldLayoutId id="2147484044" r:id="rId6"/>
    <p:sldLayoutId id="2147484045" r:id="rId7"/>
    <p:sldLayoutId id="2147484046" r:id="rId8"/>
    <p:sldLayoutId id="2147484047" r:id="rId9"/>
    <p:sldLayoutId id="2147484048" r:id="rId10"/>
    <p:sldLayoutId id="214748404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nashcitycemetery/about/?ref=page_internal" TargetMode="External"/><Relationship Id="rId2" Type="http://schemas.openxmlformats.org/officeDocument/2006/relationships/hyperlink" Target="https://www.instagram.com/nashvillecitycemetery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9">
            <a:extLst>
              <a:ext uri="{FF2B5EF4-FFF2-40B4-BE49-F238E27FC236}">
                <a16:creationId xmlns:a16="http://schemas.microsoft.com/office/drawing/2014/main" id="{F09B709E-D0D9-463F-81E1-7F8160C8F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31AFDC0F-0FB5-4C0C-B613-6F739DA775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46050" ty="-114300" sx="53000" sy="53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BDE1D121-4937-4079-BD4B-BA2F1FF62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AB14DFB9-D1DA-45CA-844D-ADE14275A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4D2896-3D39-4D3C-A1E2-60C1BFCB19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4074" y="1544103"/>
            <a:ext cx="5716338" cy="3042706"/>
          </a:xfrm>
        </p:spPr>
        <p:txBody>
          <a:bodyPr>
            <a:normAutofit/>
          </a:bodyPr>
          <a:lstStyle/>
          <a:p>
            <a:r>
              <a:rPr lang="en-US" sz="6000" dirty="0"/>
              <a:t>A Walk through the past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CD12F7-A043-48A4-B941-479F6E55F1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3786" y="4682062"/>
            <a:ext cx="5355264" cy="95097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>
                <a:effectLst/>
                <a:latin typeface="Segoe UI Historic" panose="020B0502040204020203" pitchFamily="34" charset="0"/>
              </a:rPr>
              <a:t> Our mission: </a:t>
            </a:r>
            <a:r>
              <a:rPr lang="en-US">
                <a:latin typeface="Segoe UI Historic" panose="020B0502040204020203" pitchFamily="34" charset="0"/>
              </a:rPr>
              <a:t>T</a:t>
            </a:r>
            <a:r>
              <a:rPr lang="en-US" b="0" i="0">
                <a:effectLst/>
                <a:latin typeface="Segoe UI Historic" panose="020B0502040204020203" pitchFamily="34" charset="0"/>
              </a:rPr>
              <a:t>o protect, preserve, restore, and educate the public about the cemetery, Nashville's "Premier Outdoor History Museum."</a:t>
            </a:r>
            <a:endParaRPr lang="en-US"/>
          </a:p>
        </p:txBody>
      </p:sp>
      <p:sp>
        <p:nvSpPr>
          <p:cNvPr id="30" name="Rectangle 17">
            <a:extLst>
              <a:ext uri="{FF2B5EF4-FFF2-40B4-BE49-F238E27FC236}">
                <a16:creationId xmlns:a16="http://schemas.microsoft.com/office/drawing/2014/main" id="{E7BD73B6-BAA7-466D-BE9E-72053033C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1" name="Straight Connector 19">
            <a:extLst>
              <a:ext uri="{FF2B5EF4-FFF2-40B4-BE49-F238E27FC236}">
                <a16:creationId xmlns:a16="http://schemas.microsoft.com/office/drawing/2014/main" id="{067D308A-29EF-4ADA-B80E-552BF63AB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21">
            <a:extLst>
              <a:ext uri="{FF2B5EF4-FFF2-40B4-BE49-F238E27FC236}">
                <a16:creationId xmlns:a16="http://schemas.microsoft.com/office/drawing/2014/main" id="{ADA9D414-6657-496A-8D1F-2112477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23">
            <a:extLst>
              <a:ext uri="{FF2B5EF4-FFF2-40B4-BE49-F238E27FC236}">
                <a16:creationId xmlns:a16="http://schemas.microsoft.com/office/drawing/2014/main" id="{77D0E3D0-CD63-49A7-9B9C-FB7C764C9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Venn diagram&#10;&#10;Description automatically generated with medium confidence">
            <a:extLst>
              <a:ext uri="{FF2B5EF4-FFF2-40B4-BE49-F238E27FC236}">
                <a16:creationId xmlns:a16="http://schemas.microsoft.com/office/drawing/2014/main" id="{427D08F1-6B6A-42C0-81CD-09D824E52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170" y="1561990"/>
            <a:ext cx="3752067" cy="37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943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1A9DF-65C2-4318-880C-1DB6492F7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701" y="642593"/>
            <a:ext cx="6281928" cy="17441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/>
              <a:t>How Can We Engage?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2A790-2A28-4B95-87AC-3C80647165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7861" y="2970764"/>
            <a:ext cx="6879886" cy="299993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endParaRPr lang="en-US" dirty="0">
              <a:solidFill>
                <a:srgbClr val="D0690C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>
              <a:lnSpc>
                <a:spcPct val="100000"/>
              </a:lnSpc>
            </a:pPr>
            <a:r>
              <a:rPr lang="en-US" dirty="0">
                <a:solidFill>
                  <a:srgbClr val="D0690C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Nashville City Cemetery (@nashvillecitycemetery) • Instagram photos and videos</a:t>
            </a:r>
            <a:endParaRPr lang="en-US" dirty="0"/>
          </a:p>
          <a:p>
            <a:pPr algn="ctr">
              <a:lnSpc>
                <a:spcPct val="100000"/>
              </a:lnSpc>
            </a:pPr>
            <a:endParaRPr lang="en-US" dirty="0"/>
          </a:p>
          <a:p>
            <a:pPr algn="ctr">
              <a:lnSpc>
                <a:spcPct val="100000"/>
              </a:lnSpc>
            </a:pPr>
            <a:r>
              <a:rPr lang="en-US" dirty="0">
                <a:hlinkClick r:id="rId3"/>
              </a:rPr>
              <a:t>(1) Nashville City Cemetery Association | Facebook</a:t>
            </a:r>
            <a:endParaRPr lang="en-US" dirty="0"/>
          </a:p>
          <a:p>
            <a:pPr algn="ctr">
              <a:lnSpc>
                <a:spcPct val="100000"/>
              </a:lnSpc>
            </a:pPr>
            <a:endParaRPr lang="en-US" dirty="0"/>
          </a:p>
          <a:p>
            <a:pPr algn="ctr">
              <a:lnSpc>
                <a:spcPct val="100000"/>
              </a:lnSpc>
            </a:pPr>
            <a:endParaRPr lang="en-US" dirty="0"/>
          </a:p>
        </p:txBody>
      </p:sp>
      <p:pic>
        <p:nvPicPr>
          <p:cNvPr id="1026" name="Picture 2" descr="May be an image of ‎tree, outdoors and ‎text that says '‎NASHVILLE EMETERY FOCIATION Nashville ۔vl City Cemetery's Evenn Evening Lantern Tours Nashville's oldest and most historic public cemetery. purchase the gate. October 16, 23, 30. 2021 5:30 P.M. Tickets$10‎'‎‎">
            <a:extLst>
              <a:ext uri="{FF2B5EF4-FFF2-40B4-BE49-F238E27FC236}">
                <a16:creationId xmlns:a16="http://schemas.microsoft.com/office/drawing/2014/main" id="{6179AE57-8778-4B50-ABC3-59C9FF8C133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7150607" y="425885"/>
            <a:ext cx="4471691" cy="6037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E7E914-6086-4197-982A-0D6295AD33D2}"/>
              </a:ext>
            </a:extLst>
          </p:cNvPr>
          <p:cNvSpPr txBox="1"/>
          <p:nvPr/>
        </p:nvSpPr>
        <p:spPr>
          <a:xfrm>
            <a:off x="486840" y="2371996"/>
            <a:ext cx="6281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Let’s Increase Our Presence</a:t>
            </a:r>
          </a:p>
        </p:txBody>
      </p:sp>
    </p:spTree>
    <p:extLst>
      <p:ext uri="{BB962C8B-B14F-4D97-AF65-F5344CB8AC3E}">
        <p14:creationId xmlns:p14="http://schemas.microsoft.com/office/powerpoint/2010/main" val="4256445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871F6432-768B-404C-9CB6-7E1E02FA6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95D990B-19AB-408B-BF36-84DFAD8D6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666F3CA-DE62-4CC3-AF86-EB6040583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C19FC2F1-40BC-4FE9-96C1-F962B4282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06" y="0"/>
            <a:ext cx="583822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4627EF-420E-4345-AAE4-964B87E15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27626"/>
            <a:ext cx="4730038" cy="17182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Can Fun Be Had?</a:t>
            </a:r>
          </a:p>
        </p:txBody>
      </p:sp>
      <p:sp>
        <p:nvSpPr>
          <p:cNvPr id="1032" name="Content Placeholder 1031">
            <a:extLst>
              <a:ext uri="{FF2B5EF4-FFF2-40B4-BE49-F238E27FC236}">
                <a16:creationId xmlns:a16="http://schemas.microsoft.com/office/drawing/2014/main" id="{BB2650AB-A70E-4591-9A9C-39856E6BC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538919"/>
            <a:ext cx="4730038" cy="359688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Civil War Tours</a:t>
            </a:r>
          </a:p>
          <a:p>
            <a:r>
              <a:rPr lang="en-US" dirty="0"/>
              <a:t>Living History Tours</a:t>
            </a:r>
          </a:p>
          <a:p>
            <a:r>
              <a:rPr lang="en-US" dirty="0"/>
              <a:t>Evening Lantern Tours</a:t>
            </a:r>
          </a:p>
          <a:p>
            <a:r>
              <a:rPr lang="en-US" dirty="0"/>
              <a:t>Memorial Day Dash 5k</a:t>
            </a:r>
          </a:p>
          <a:p>
            <a:r>
              <a:rPr lang="en-US" dirty="0"/>
              <a:t>Scavenger Hunts</a:t>
            </a:r>
          </a:p>
          <a:p>
            <a:r>
              <a:rPr lang="en-US" dirty="0"/>
              <a:t>Annual Weed Wrangle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35B236D-1826-44F1-A24C-773C24582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15771" y="282258"/>
            <a:ext cx="1846073" cy="27808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A786FFB8-446C-4128-88C7-D502DF57C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13957" y="4194827"/>
            <a:ext cx="2071742" cy="241124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hoto of renactors at the Living History Tour">
            <a:extLst>
              <a:ext uri="{FF2B5EF4-FFF2-40B4-BE49-F238E27FC236}">
                <a16:creationId xmlns:a16="http://schemas.microsoft.com/office/drawing/2014/main" id="{B54A90D1-AF99-4A41-B7D0-9EA885628E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0" r="13001" b="1"/>
          <a:stretch/>
        </p:blipFill>
        <p:spPr bwMode="auto">
          <a:xfrm>
            <a:off x="8245165" y="3209731"/>
            <a:ext cx="3716680" cy="3396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2A1BB17-56FE-45B2-9356-570AE789DD2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76" r="5515" b="-3"/>
          <a:stretch/>
        </p:blipFill>
        <p:spPr bwMode="auto">
          <a:xfrm>
            <a:off x="6013956" y="282258"/>
            <a:ext cx="3950144" cy="3749831"/>
          </a:xfrm>
          <a:custGeom>
            <a:avLst/>
            <a:gdLst/>
            <a:ahLst/>
            <a:cxnLst/>
            <a:rect l="l" t="t" r="r" b="b"/>
            <a:pathLst>
              <a:path w="3950144" h="3749831">
                <a:moveTo>
                  <a:pt x="0" y="0"/>
                </a:moveTo>
                <a:lnTo>
                  <a:pt x="3950144" y="0"/>
                </a:lnTo>
                <a:lnTo>
                  <a:pt x="3950144" y="2780881"/>
                </a:lnTo>
                <a:lnTo>
                  <a:pt x="2071742" y="2780881"/>
                </a:lnTo>
                <a:lnTo>
                  <a:pt x="2071742" y="3749831"/>
                </a:lnTo>
                <a:lnTo>
                  <a:pt x="0" y="374983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9CEA2FD6-D570-48E5-AF20-09808A726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512583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503575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42535E9-E1E4-483B-8834-2EA6BC09DC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9414182"/>
              </p:ext>
            </p:extLst>
          </p:nvPr>
        </p:nvGraphicFramePr>
        <p:xfrm>
          <a:off x="544286" y="1452126"/>
          <a:ext cx="11103428" cy="47376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102DF51-727A-49AD-B1F1-EA86A8BA3447}"/>
              </a:ext>
            </a:extLst>
          </p:cNvPr>
          <p:cNvSpPr txBox="1"/>
          <p:nvPr/>
        </p:nvSpPr>
        <p:spPr>
          <a:xfrm>
            <a:off x="2388158" y="503675"/>
            <a:ext cx="6852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Learning About Historical Moments</a:t>
            </a:r>
          </a:p>
          <a:p>
            <a:pPr algn="ctr"/>
            <a:r>
              <a:rPr lang="en-US" dirty="0"/>
              <a:t>What Happened Between 1861-1865?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366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5660CE-CFBA-4BE4-861B-29803D4F7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6207" y="238125"/>
            <a:ext cx="2432304" cy="164592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Why Are They Here?</a:t>
            </a:r>
          </a:p>
        </p:txBody>
      </p:sp>
      <p:graphicFrame>
        <p:nvGraphicFramePr>
          <p:cNvPr id="5" name="Picture Placeholder 4">
            <a:extLst>
              <a:ext uri="{FF2B5EF4-FFF2-40B4-BE49-F238E27FC236}">
                <a16:creationId xmlns:a16="http://schemas.microsoft.com/office/drawing/2014/main" id="{603B9895-CA14-4D98-A373-A58CE70BC5F7}"/>
              </a:ext>
            </a:extLst>
          </p:cNvPr>
          <p:cNvGraphicFramePr>
            <a:graphicFrameLocks noGrp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2805008409"/>
              </p:ext>
            </p:extLst>
          </p:nvPr>
        </p:nvGraphicFramePr>
        <p:xfrm>
          <a:off x="228600" y="238125"/>
          <a:ext cx="8531225" cy="6381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5607379-1950-48CA-971A-5F266585D89E}"/>
              </a:ext>
            </a:extLst>
          </p:cNvPr>
          <p:cNvSpPr txBox="1"/>
          <p:nvPr/>
        </p:nvSpPr>
        <p:spPr>
          <a:xfrm>
            <a:off x="9331871" y="2147724"/>
            <a:ext cx="228097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Fundraising Event Ideas:</a:t>
            </a:r>
          </a:p>
          <a:p>
            <a:endParaRPr lang="en-US" dirty="0"/>
          </a:p>
          <a:p>
            <a:r>
              <a:rPr lang="en-US" dirty="0"/>
              <a:t>June is World Awareness Infertility Month</a:t>
            </a:r>
          </a:p>
          <a:p>
            <a:endParaRPr lang="en-US" dirty="0"/>
          </a:p>
          <a:p>
            <a:r>
              <a:rPr lang="en-US" dirty="0"/>
              <a:t>October 15- Pregnancy and Infant Loss Remembrance Day</a:t>
            </a:r>
          </a:p>
        </p:txBody>
      </p:sp>
      <p:pic>
        <p:nvPicPr>
          <p:cNvPr id="2050" name="Picture 2" descr="NATIONAL PREGNANCY AND INFANT LOSS REMEMBRANCE DAY - October 15, 2022 -  National Today">
            <a:extLst>
              <a:ext uri="{FF2B5EF4-FFF2-40B4-BE49-F238E27FC236}">
                <a16:creationId xmlns:a16="http://schemas.microsoft.com/office/drawing/2014/main" id="{9F914E91-4B13-47A8-A94E-E9BDB874E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8201" y="5435940"/>
            <a:ext cx="930310" cy="930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9681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4149A-E34D-4252-9C84-0624F7B5C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dirty="0"/>
              <a:t>Can You Die of a Broken Heart?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631B52-D559-4868-B247-AF431F231AE6}"/>
              </a:ext>
            </a:extLst>
          </p:cNvPr>
          <p:cNvSpPr txBox="1"/>
          <p:nvPr/>
        </p:nvSpPr>
        <p:spPr>
          <a:xfrm>
            <a:off x="2373086" y="1644862"/>
            <a:ext cx="7264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/>
              <a:t>People who died from “Affections of the Heart”</a:t>
            </a:r>
          </a:p>
        </p:txBody>
      </p:sp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DD20291E-10A4-4667-9301-6707B1CD8A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9679485"/>
              </p:ext>
            </p:extLst>
          </p:nvPr>
        </p:nvGraphicFramePr>
        <p:xfrm>
          <a:off x="903962" y="2512462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85423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373545"/>
      </a:dk2>
      <a:lt2>
        <a:srgbClr val="BCD0E0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6793CD"/>
      </a:accent6>
      <a:hlink>
        <a:srgbClr val="6B9F25"/>
      </a:hlink>
      <a:folHlink>
        <a:srgbClr val="9F6715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913DB040-6816-4415-960D-8178C78575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153</TotalTime>
  <Words>158</Words>
  <Application>Microsoft Office PowerPoint</Application>
  <PresentationFormat>Widescreen</PresentationFormat>
  <Paragraphs>33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Century Gothic</vt:lpstr>
      <vt:lpstr>Segoe UI Historic</vt:lpstr>
      <vt:lpstr>Savon</vt:lpstr>
      <vt:lpstr>A Walk through the past</vt:lpstr>
      <vt:lpstr>How Can We Engage?</vt:lpstr>
      <vt:lpstr>Can Fun Be Had?</vt:lpstr>
      <vt:lpstr>PowerPoint Presentation</vt:lpstr>
      <vt:lpstr>Why Are They Here?</vt:lpstr>
      <vt:lpstr>Can You Die of a Broken Heart?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Walk through the past</dc:title>
  <dc:creator>Sara Stinson</dc:creator>
  <cp:lastModifiedBy>Sara Stinson</cp:lastModifiedBy>
  <cp:revision>4</cp:revision>
  <dcterms:created xsi:type="dcterms:W3CDTF">2022-02-01T17:45:01Z</dcterms:created>
  <dcterms:modified xsi:type="dcterms:W3CDTF">2022-02-01T20:19:46Z</dcterms:modified>
</cp:coreProperties>
</file>

<file path=docProps/thumbnail.jpeg>
</file>